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5G Technology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err="1">
                <a:solidFill>
                  <a:srgbClr val="FC05CB"/>
                </a:solidFill>
              </a:rPr>
              <a:t>Siddhesh</a:t>
            </a:r>
            <a:r>
              <a:rPr lang="en-US" sz="1800" dirty="0">
                <a:solidFill>
                  <a:srgbClr val="FC05CB"/>
                </a:solidFill>
              </a:rPr>
              <a:t> </a:t>
            </a:r>
            <a:r>
              <a:rPr lang="en-US" sz="1800" dirty="0" err="1">
                <a:solidFill>
                  <a:srgbClr val="FC05CB"/>
                </a:solidFill>
              </a:rPr>
              <a:t>Nandhan</a:t>
            </a:r>
            <a:r>
              <a:rPr lang="en-US" sz="1800" dirty="0">
                <a:solidFill>
                  <a:srgbClr val="FC05CB"/>
                </a:solidFill>
              </a:rPr>
              <a:t> M S</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3793-90DA-C747-60DB-8D8D59079CED}"/>
              </a:ext>
            </a:extLst>
          </p:cNvPr>
          <p:cNvSpPr>
            <a:spLocks noGrp="1"/>
          </p:cNvSpPr>
          <p:nvPr>
            <p:ph type="title"/>
          </p:nvPr>
        </p:nvSpPr>
        <p:spPr/>
        <p:txBody>
          <a:bodyPr/>
          <a:lstStyle/>
          <a:p>
            <a:r>
              <a:rPr lang="en-IN" dirty="0"/>
              <a:t>What is 5G Technology</a:t>
            </a:r>
          </a:p>
        </p:txBody>
      </p:sp>
      <p:sp>
        <p:nvSpPr>
          <p:cNvPr id="3" name="Content Placeholder 2">
            <a:extLst>
              <a:ext uri="{FF2B5EF4-FFF2-40B4-BE49-F238E27FC236}">
                <a16:creationId xmlns:a16="http://schemas.microsoft.com/office/drawing/2014/main" id="{E23553C2-0720-AD14-8075-B13F3B5A9122}"/>
              </a:ext>
            </a:extLst>
          </p:cNvPr>
          <p:cNvSpPr>
            <a:spLocks noGrp="1"/>
          </p:cNvSpPr>
          <p:nvPr>
            <p:ph idx="1"/>
          </p:nvPr>
        </p:nvSpPr>
        <p:spPr>
          <a:xfrm>
            <a:off x="913795" y="1866900"/>
            <a:ext cx="10353762" cy="4838700"/>
          </a:xfrm>
        </p:spPr>
        <p:txBody>
          <a:bodyPr>
            <a:noAutofit/>
          </a:bodyPr>
          <a:lstStyle/>
          <a:p>
            <a:r>
              <a:rPr lang="en-US" sz="2400" dirty="0"/>
              <a:t>5G technology is the latest telecommunication network that is designed after 1G, 2G, 3G and 4G networks.</a:t>
            </a:r>
          </a:p>
          <a:p>
            <a:r>
              <a:rPr lang="en-US" sz="2400" dirty="0"/>
              <a:t>It is the 5th generation mobile network.</a:t>
            </a:r>
          </a:p>
          <a:p>
            <a:r>
              <a:rPr lang="en-US" sz="2400" dirty="0"/>
              <a:t>It is designed to connect virtually in high data</a:t>
            </a:r>
          </a:p>
          <a:p>
            <a:r>
              <a:rPr lang="en-US" sz="2400" dirty="0"/>
              <a:t>speed, with high reliability and low latency.</a:t>
            </a:r>
          </a:p>
          <a:p>
            <a:r>
              <a:rPr lang="en-US" sz="2400" dirty="0"/>
              <a:t>5G is a unified platform than 4G.</a:t>
            </a:r>
          </a:p>
          <a:p>
            <a:r>
              <a:rPr lang="en-US" sz="2400" dirty="0"/>
              <a:t>5G can deliver up to 20 Gigabits-per-second</a:t>
            </a:r>
          </a:p>
          <a:p>
            <a:r>
              <a:rPr lang="en-US" sz="2400" dirty="0"/>
              <a:t>(Gbps) peak data rates and 100+</a:t>
            </a:r>
          </a:p>
          <a:p>
            <a:r>
              <a:rPr lang="en-US" sz="2400" dirty="0"/>
              <a:t>Megabits-per-second (Mbps) average data rates.</a:t>
            </a:r>
            <a:endParaRPr lang="en-IN" sz="2400" dirty="0"/>
          </a:p>
        </p:txBody>
      </p:sp>
    </p:spTree>
    <p:extLst>
      <p:ext uri="{BB962C8B-B14F-4D97-AF65-F5344CB8AC3E}">
        <p14:creationId xmlns:p14="http://schemas.microsoft.com/office/powerpoint/2010/main" val="134209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0337-FE5A-6EAC-B4B3-67FA96EBE48D}"/>
              </a:ext>
            </a:extLst>
          </p:cNvPr>
          <p:cNvSpPr>
            <a:spLocks noGrp="1"/>
          </p:cNvSpPr>
          <p:nvPr>
            <p:ph type="title"/>
          </p:nvPr>
        </p:nvSpPr>
        <p:spPr/>
        <p:txBody>
          <a:bodyPr/>
          <a:lstStyle/>
          <a:p>
            <a:r>
              <a:rPr lang="en-IN" dirty="0"/>
              <a:t>Where 5G can be used</a:t>
            </a:r>
          </a:p>
        </p:txBody>
      </p:sp>
      <p:sp>
        <p:nvSpPr>
          <p:cNvPr id="3" name="Content Placeholder 2">
            <a:extLst>
              <a:ext uri="{FF2B5EF4-FFF2-40B4-BE49-F238E27FC236}">
                <a16:creationId xmlns:a16="http://schemas.microsoft.com/office/drawing/2014/main" id="{1B993BA7-C937-ACD2-968D-93C71C68FACA}"/>
              </a:ext>
            </a:extLst>
          </p:cNvPr>
          <p:cNvSpPr>
            <a:spLocks noGrp="1"/>
          </p:cNvSpPr>
          <p:nvPr>
            <p:ph idx="1"/>
          </p:nvPr>
        </p:nvSpPr>
        <p:spPr/>
        <p:txBody>
          <a:bodyPr>
            <a:normAutofit/>
          </a:bodyPr>
          <a:lstStyle/>
          <a:p>
            <a:pPr marL="36900" indent="0">
              <a:buNone/>
            </a:pPr>
            <a:r>
              <a:rPr lang="en-US" dirty="0"/>
              <a:t>5G can be used in three main connection service, they include:</a:t>
            </a:r>
          </a:p>
          <a:p>
            <a:r>
              <a:rPr lang="en-US" dirty="0"/>
              <a:t>Enhanced Mobile Broadband</a:t>
            </a:r>
          </a:p>
          <a:p>
            <a:r>
              <a:rPr lang="en-US" dirty="0"/>
              <a:t>Mission-critical communications, and</a:t>
            </a:r>
          </a:p>
          <a:p>
            <a:r>
              <a:rPr lang="en-US" dirty="0"/>
              <a:t>The massive IoT</a:t>
            </a:r>
          </a:p>
          <a:p>
            <a:r>
              <a:rPr lang="en-US" dirty="0"/>
              <a:t>It is designed to support the services flexibly that will be necessary in future.</a:t>
            </a:r>
          </a:p>
          <a:p>
            <a:r>
              <a:rPr lang="en-US" dirty="0"/>
              <a:t>5G offers industries low latency links for performing remote control over infrastructure, vehicles and medical uses.</a:t>
            </a:r>
            <a:endParaRPr lang="en-IN" dirty="0"/>
          </a:p>
        </p:txBody>
      </p:sp>
    </p:spTree>
    <p:extLst>
      <p:ext uri="{BB962C8B-B14F-4D97-AF65-F5344CB8AC3E}">
        <p14:creationId xmlns:p14="http://schemas.microsoft.com/office/powerpoint/2010/main" val="3632241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D783-8087-A9B8-F6D1-507282AA581A}"/>
              </a:ext>
            </a:extLst>
          </p:cNvPr>
          <p:cNvSpPr>
            <a:spLocks noGrp="1"/>
          </p:cNvSpPr>
          <p:nvPr>
            <p:ph type="title"/>
          </p:nvPr>
        </p:nvSpPr>
        <p:spPr/>
        <p:txBody>
          <a:bodyPr/>
          <a:lstStyle/>
          <a:p>
            <a:r>
              <a:rPr lang="en-IN" dirty="0"/>
              <a:t>Is 5G a health hazard</a:t>
            </a:r>
          </a:p>
        </p:txBody>
      </p:sp>
      <p:sp>
        <p:nvSpPr>
          <p:cNvPr id="3" name="Content Placeholder 2">
            <a:extLst>
              <a:ext uri="{FF2B5EF4-FFF2-40B4-BE49-F238E27FC236}">
                <a16:creationId xmlns:a16="http://schemas.microsoft.com/office/drawing/2014/main" id="{E5FD7EBC-66D8-C605-D77D-E09462B6525D}"/>
              </a:ext>
            </a:extLst>
          </p:cNvPr>
          <p:cNvSpPr>
            <a:spLocks noGrp="1"/>
          </p:cNvSpPr>
          <p:nvPr>
            <p:ph idx="1"/>
          </p:nvPr>
        </p:nvSpPr>
        <p:spPr/>
        <p:txBody>
          <a:bodyPr>
            <a:noAutofit/>
          </a:bodyPr>
          <a:lstStyle/>
          <a:p>
            <a:pPr marL="36900" indent="0">
              <a:buNone/>
            </a:pPr>
            <a:r>
              <a:rPr lang="en-US" sz="2000" dirty="0"/>
              <a:t>In spite of abundant benefits gained by uses, 5G technology radiations also carries various</a:t>
            </a:r>
          </a:p>
          <a:p>
            <a:pPr marL="36900" indent="0">
              <a:buNone/>
            </a:pPr>
            <a:r>
              <a:rPr lang="en-US" sz="2000" dirty="0"/>
              <a:t> health hazards to living beings.</a:t>
            </a:r>
          </a:p>
          <a:p>
            <a:pPr marL="36900" indent="0">
              <a:buNone/>
            </a:pPr>
            <a:r>
              <a:rPr lang="en-US" sz="2000" dirty="0"/>
              <a:t>The cell towers may use high frequency signals to get large amount data. It also requires many cell towers. Experts claim that health worse off in persons residing near mobile towers.</a:t>
            </a:r>
          </a:p>
          <a:p>
            <a:pPr marL="36900" indent="0">
              <a:buNone/>
            </a:pPr>
            <a:r>
              <a:rPr lang="en-US" sz="2000" dirty="0"/>
              <a:t>The electromagnetic force cause inflammations, disrupting the circadian rhythm of organic living beings.</a:t>
            </a:r>
          </a:p>
          <a:p>
            <a:pPr marL="36900" indent="0">
              <a:buNone/>
            </a:pPr>
            <a:r>
              <a:rPr lang="en-US" sz="2000" dirty="0"/>
              <a:t>It may also cause heart problems, dizziness, nausea, anxiety and</a:t>
            </a:r>
          </a:p>
          <a:p>
            <a:pPr marL="36900" indent="0">
              <a:buNone/>
            </a:pPr>
            <a:r>
              <a:rPr lang="en-US" sz="2000" dirty="0"/>
              <a:t>depression</a:t>
            </a:r>
            <a:endParaRPr lang="en-IN" sz="2000" dirty="0"/>
          </a:p>
        </p:txBody>
      </p:sp>
    </p:spTree>
    <p:extLst>
      <p:ext uri="{BB962C8B-B14F-4D97-AF65-F5344CB8AC3E}">
        <p14:creationId xmlns:p14="http://schemas.microsoft.com/office/powerpoint/2010/main" val="2648243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7115-350A-40EC-6100-D68D4DB71EE2}"/>
              </a:ext>
            </a:extLst>
          </p:cNvPr>
          <p:cNvSpPr>
            <a:spLocks noGrp="1"/>
          </p:cNvSpPr>
          <p:nvPr>
            <p:ph type="title"/>
          </p:nvPr>
        </p:nvSpPr>
        <p:spPr/>
        <p:txBody>
          <a:bodyPr/>
          <a:lstStyle/>
          <a:p>
            <a:r>
              <a:rPr lang="en-IN" dirty="0"/>
              <a:t>Advantages of 5G Technology</a:t>
            </a:r>
          </a:p>
        </p:txBody>
      </p:sp>
      <p:sp>
        <p:nvSpPr>
          <p:cNvPr id="3" name="Content Placeholder 2">
            <a:extLst>
              <a:ext uri="{FF2B5EF4-FFF2-40B4-BE49-F238E27FC236}">
                <a16:creationId xmlns:a16="http://schemas.microsoft.com/office/drawing/2014/main" id="{BCAF2E57-B487-C113-93CF-D00EF1A4389F}"/>
              </a:ext>
            </a:extLst>
          </p:cNvPr>
          <p:cNvSpPr>
            <a:spLocks noGrp="1"/>
          </p:cNvSpPr>
          <p:nvPr>
            <p:ph idx="1"/>
          </p:nvPr>
        </p:nvSpPr>
        <p:spPr/>
        <p:txBody>
          <a:bodyPr>
            <a:normAutofit fontScale="92500" lnSpcReduction="20000"/>
          </a:bodyPr>
          <a:lstStyle/>
          <a:p>
            <a:r>
              <a:rPr lang="en-US" dirty="0"/>
              <a:t>5G is designed to connect numerous embedded sensors virtually in low data, power and mobility.</a:t>
            </a:r>
          </a:p>
          <a:p>
            <a:endParaRPr lang="en-US" dirty="0"/>
          </a:p>
          <a:p>
            <a:r>
              <a:rPr lang="en-US" dirty="0"/>
              <a:t>5G technology works 10 times faster than 4G and so it is easier to download files/ videos just in seconds.</a:t>
            </a:r>
          </a:p>
          <a:p>
            <a:endParaRPr lang="en-US" dirty="0"/>
          </a:p>
          <a:p>
            <a:r>
              <a:rPr lang="en-US" dirty="0"/>
              <a:t>Data rates of 5Gbps or more can be achieved. Decreases traffic load.</a:t>
            </a:r>
          </a:p>
          <a:p>
            <a:endParaRPr lang="en-US" dirty="0"/>
          </a:p>
          <a:p>
            <a:r>
              <a:rPr lang="en-US" dirty="0"/>
              <a:t>Provides consistent and uninterrupted connectivity through the world.</a:t>
            </a:r>
            <a:endParaRPr lang="en-IN" dirty="0"/>
          </a:p>
        </p:txBody>
      </p:sp>
    </p:spTree>
    <p:extLst>
      <p:ext uri="{BB962C8B-B14F-4D97-AF65-F5344CB8AC3E}">
        <p14:creationId xmlns:p14="http://schemas.microsoft.com/office/powerpoint/2010/main" val="2525553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A7A2-BC6A-97F6-6D1A-8723101C1A44}"/>
              </a:ext>
            </a:extLst>
          </p:cNvPr>
          <p:cNvSpPr>
            <a:spLocks noGrp="1"/>
          </p:cNvSpPr>
          <p:nvPr>
            <p:ph type="title"/>
          </p:nvPr>
        </p:nvSpPr>
        <p:spPr/>
        <p:txBody>
          <a:bodyPr/>
          <a:lstStyle/>
          <a:p>
            <a:r>
              <a:rPr lang="en-IN" dirty="0"/>
              <a:t>Disadvantages of 5G Technology</a:t>
            </a:r>
          </a:p>
        </p:txBody>
      </p:sp>
      <p:sp>
        <p:nvSpPr>
          <p:cNvPr id="3" name="Content Placeholder 2">
            <a:extLst>
              <a:ext uri="{FF2B5EF4-FFF2-40B4-BE49-F238E27FC236}">
                <a16:creationId xmlns:a16="http://schemas.microsoft.com/office/drawing/2014/main" id="{F5FBF72A-F87F-C308-59D5-CF33E60697C0}"/>
              </a:ext>
            </a:extLst>
          </p:cNvPr>
          <p:cNvSpPr>
            <a:spLocks noGrp="1"/>
          </p:cNvSpPr>
          <p:nvPr>
            <p:ph idx="1"/>
          </p:nvPr>
        </p:nvSpPr>
        <p:spPr/>
        <p:txBody>
          <a:bodyPr>
            <a:normAutofit/>
          </a:bodyPr>
          <a:lstStyle/>
          <a:p>
            <a:r>
              <a:rPr lang="en-US" dirty="0"/>
              <a:t>5G equipment's are costly to install and maintain.</a:t>
            </a:r>
          </a:p>
          <a:p>
            <a:pPr marL="36900" indent="0">
              <a:buNone/>
            </a:pPr>
            <a:endParaRPr lang="en-US" dirty="0"/>
          </a:p>
          <a:p>
            <a:r>
              <a:rPr lang="en-US" dirty="0"/>
              <a:t>5G smartphones are costly for common man to use.</a:t>
            </a:r>
          </a:p>
          <a:p>
            <a:endParaRPr lang="en-US" dirty="0"/>
          </a:p>
          <a:p>
            <a:r>
              <a:rPr lang="en-US" dirty="0"/>
              <a:t>Privacy issues are not yet resolved.</a:t>
            </a:r>
          </a:p>
          <a:p>
            <a:endParaRPr lang="en-US" dirty="0"/>
          </a:p>
          <a:p>
            <a:r>
              <a:rPr lang="en-US" dirty="0"/>
              <a:t>5G waves may suffer in losses in penetration, attenuation due to rain, etc.,</a:t>
            </a:r>
            <a:endParaRPr lang="en-IN" dirty="0"/>
          </a:p>
        </p:txBody>
      </p:sp>
    </p:spTree>
    <p:extLst>
      <p:ext uri="{BB962C8B-B14F-4D97-AF65-F5344CB8AC3E}">
        <p14:creationId xmlns:p14="http://schemas.microsoft.com/office/powerpoint/2010/main" val="297641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C5D3-B60E-7328-D7B9-8425AD56F728}"/>
              </a:ext>
            </a:extLst>
          </p:cNvPr>
          <p:cNvSpPr>
            <a:spLocks noGrp="1"/>
          </p:cNvSpPr>
          <p:nvPr>
            <p:ph type="title"/>
          </p:nvPr>
        </p:nvSpPr>
        <p:spPr>
          <a:xfrm>
            <a:off x="919119" y="2800350"/>
            <a:ext cx="10353762" cy="1257300"/>
          </a:xfrm>
        </p:spPr>
        <p:txBody>
          <a:bodyPr/>
          <a:lstStyle/>
          <a:p>
            <a:r>
              <a:rPr lang="en-IN"/>
              <a:t>Thank You</a:t>
            </a:r>
          </a:p>
        </p:txBody>
      </p:sp>
    </p:spTree>
    <p:extLst>
      <p:ext uri="{BB962C8B-B14F-4D97-AF65-F5344CB8AC3E}">
        <p14:creationId xmlns:p14="http://schemas.microsoft.com/office/powerpoint/2010/main" val="25497297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{9F68BEB5-0633-43BE-9772-13AD7B8A594B}tf00934815_win32</Template>
  <TotalTime>13</TotalTime>
  <Words>353</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Goudy Old Style</vt:lpstr>
      <vt:lpstr>Wingdings 2</vt:lpstr>
      <vt:lpstr>SlateVTI</vt:lpstr>
      <vt:lpstr>5G Technology</vt:lpstr>
      <vt:lpstr>What is 5G Technology</vt:lpstr>
      <vt:lpstr>Where 5G can be used</vt:lpstr>
      <vt:lpstr>Is 5G a health hazard</vt:lpstr>
      <vt:lpstr>Advantages of 5G Technology</vt:lpstr>
      <vt:lpstr>Disadvantages of 5G Technology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dc:title>
  <dc:creator>Harry 🥰</dc:creator>
  <cp:lastModifiedBy>Harry 🥰</cp:lastModifiedBy>
  <cp:revision>5</cp:revision>
  <dcterms:created xsi:type="dcterms:W3CDTF">2022-06-20T10:46:03Z</dcterms:created>
  <dcterms:modified xsi:type="dcterms:W3CDTF">2022-06-20T10:59:35Z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